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33"/>
    <a:srgbClr val="6C1A00"/>
    <a:srgbClr val="FFCC66"/>
    <a:srgbClr val="990099"/>
    <a:srgbClr val="CC0099"/>
    <a:srgbClr val="FE9202"/>
    <a:srgbClr val="00AACC"/>
    <a:srgbClr val="5EEC3C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778" y="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3DADD-A91C-4814-B26F-F9307C8860FE}" type="datetimeFigureOut">
              <a:rPr lang="en-US" smtClean="0"/>
              <a:t>8/1/2017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4BABA8-98B0-4A9E-B0CB-84CBD264DE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550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350B06-B074-48FC-8CFD-53D2CD8FB9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84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5" y="3487979"/>
            <a:ext cx="8398775" cy="76352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4251505"/>
            <a:ext cx="5191970" cy="610820"/>
          </a:xfrm>
        </p:spPr>
        <p:txBody>
          <a:bodyPr>
            <a:normAutofit/>
          </a:bodyPr>
          <a:lstStyle>
            <a:lvl1pPr marL="0" indent="0" algn="l">
              <a:buNone/>
              <a:defRPr sz="2800" b="0" i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F844298B-2829-4886-8DA1-BD6757E82F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891995"/>
            <a:ext cx="8246070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808225"/>
            <a:ext cx="8246070" cy="3054098"/>
          </a:xfr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  <a:lvl2pPr algn="l">
              <a:defRPr>
                <a:solidFill>
                  <a:schemeClr val="bg1"/>
                </a:solidFill>
              </a:defRPr>
            </a:lvl2pPr>
            <a:lvl3pPr algn="l">
              <a:defRPr>
                <a:solidFill>
                  <a:schemeClr val="bg1"/>
                </a:solidFill>
              </a:defRPr>
            </a:lvl3pPr>
            <a:lvl4pPr algn="l">
              <a:defRPr>
                <a:solidFill>
                  <a:schemeClr val="bg1"/>
                </a:solidFill>
              </a:defRPr>
            </a:lvl4pPr>
            <a:lvl5pPr algn="l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6835" y="586585"/>
            <a:ext cx="6108200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6835" y="1502815"/>
            <a:ext cx="6108200" cy="3359509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739290"/>
            <a:ext cx="7940659" cy="763525"/>
          </a:xfrm>
        </p:spPr>
        <p:txBody>
          <a:bodyPr>
            <a:normAutofit/>
          </a:bodyPr>
          <a:lstStyle>
            <a:lvl1pPr algn="l">
              <a:defRPr sz="3600" baseline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02815"/>
            <a:ext cx="4040188" cy="582641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13635"/>
            <a:ext cx="4040188" cy="2595985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02815"/>
            <a:ext cx="4041775" cy="582641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13635"/>
            <a:ext cx="4041775" cy="2595985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8/1/2017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FAD04F-A9F5-48F2-A624-416A8B461F41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FPPT.com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Make Effective Presentations</a:t>
            </a:r>
          </a:p>
          <a:p>
            <a:r>
              <a:rPr lang="en-US"/>
              <a:t>Using Awesome Backgrounds</a:t>
            </a:r>
          </a:p>
          <a:p>
            <a:r>
              <a:rPr lang="en-US"/>
              <a:t>Engage your Audience</a:t>
            </a:r>
          </a:p>
          <a:p>
            <a:r>
              <a:rPr lang="en-US"/>
              <a:t>Capture Audience Attention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/>
              <a:t>Product B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/>
              <a:t>Feature 1</a:t>
            </a:r>
          </a:p>
          <a:p>
            <a:r>
              <a:rPr lang="en-US"/>
              <a:t>Feature 2</a:t>
            </a:r>
          </a:p>
          <a:p>
            <a:r>
              <a:rPr lang="en-US"/>
              <a:t>Feature 3</a:t>
            </a: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E:\websites\free-power-point-templates\2012\logo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18306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00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56</Words>
  <Application>Microsoft Office PowerPoint</Application>
  <PresentationFormat>On-screen Show (16:9)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</cp:lastModifiedBy>
  <cp:revision>111</cp:revision>
  <dcterms:created xsi:type="dcterms:W3CDTF">2013-08-21T19:17:07Z</dcterms:created>
  <dcterms:modified xsi:type="dcterms:W3CDTF">2017-08-02T01:30:29Z</dcterms:modified>
</cp:coreProperties>
</file>